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67" r:id="rId3"/>
    <p:sldId id="256" r:id="rId4"/>
    <p:sldId id="257" r:id="rId5"/>
    <p:sldId id="268" r:id="rId6"/>
    <p:sldId id="273" r:id="rId7"/>
    <p:sldId id="272" r:id="rId8"/>
    <p:sldId id="265" r:id="rId9"/>
    <p:sldId id="260" r:id="rId10"/>
    <p:sldId id="261" r:id="rId11"/>
    <p:sldId id="266" r:id="rId12"/>
    <p:sldId id="258" r:id="rId13"/>
    <p:sldId id="259" r:id="rId14"/>
    <p:sldId id="264" r:id="rId15"/>
    <p:sldId id="262" r:id="rId16"/>
    <p:sldId id="263" r:id="rId17"/>
    <p:sldId id="283" r:id="rId18"/>
    <p:sldId id="271" r:id="rId19"/>
    <p:sldId id="275" r:id="rId20"/>
    <p:sldId id="276" r:id="rId21"/>
    <p:sldId id="277" r:id="rId22"/>
    <p:sldId id="278" r:id="rId23"/>
    <p:sldId id="279" r:id="rId24"/>
    <p:sldId id="281" r:id="rId25"/>
    <p:sldId id="280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C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E72582-BF82-46DF-A87D-0A5363D71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FAE5775-9A44-4E40-9A25-96D862004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851E3DC-49CF-45AD-8E3B-70C7D29EC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92F762-576F-4AD3-9977-67727F7A9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E33A730-DBD5-4532-821D-4C22C0CCA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0314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DD9460-F524-4CBB-B613-A58F4039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D0BE9A6-F15E-4E20-A364-8D46A2574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5DB895-FF97-4EF8-A0F0-90363F82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97EA856-6F8D-4867-A346-377373A9C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1FBB41-1962-4793-811B-58D6B8E2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508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8A74E793-4502-450C-85E7-5ABFE4117D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37619D6-1B44-4FB8-B79F-07C244A2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15E9E0-D0AB-4C15-B8DC-5EBF96D2F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C08246-8770-4C78-8BAF-6F012009E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A0FDE2-565C-42B0-B7E9-F38B14A5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33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AF14BF-E95F-4F51-972C-6B56657B4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BBFF276-6764-4551-AF83-55CCBFA02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E42F57-ECD1-4F8A-BD3D-48AE99281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DFA66F8-8269-4680-B154-E99D1BE70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149FC0E-0F8B-4ADC-9C4F-A9CFDACA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681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4D74BC-EB07-404A-BE16-ED27BCC6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CD33F13-0950-4FEA-90F2-349E3EC3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A657B0D-A19E-4332-AAEE-FCE8CB91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AEAD69-37B6-4966-81A8-0925AAD08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697956-ED25-4FC7-8562-C36F7788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978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90A9A-CE88-4CD4-8B00-2E04B41BF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75A4AA-4057-46AB-A57C-02573962F2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D8E8405-A20F-46FA-A3AF-FD5DFD523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E48EBAF-E049-49A4-A8FE-AB1F1B39E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C99BF8A-9DD6-4E29-8564-C7C543C16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69363B-737B-4D08-8AF9-8A82EA927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033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2377D1-6966-439B-8E87-DAA35C68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A4ACADC-29B6-4A2F-AA92-ADA036978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55C8F6A-2856-4E7F-8EA4-8E99CCA76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C8B40A-EE3A-444A-BB39-89F4CD9A4D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6E52902-C1C4-4579-AF34-D44180864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E036C56-B053-4349-8932-3C3235235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AB6BC58-BE93-4B9C-9E83-D3BF30F5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89377F8-28B1-4A81-BF55-5AC509699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3156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EF5566-EECA-4585-99A6-53C485CA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02DC33A-1DCD-49C4-A8F3-8351922DE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65E3544-698E-46A0-9214-BF646A1F8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F6C7A53-06DF-4259-8F63-E1ABC6AD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098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C42A1BC-2666-4132-B1EB-C93B36F6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1A538DB-EECE-4E69-840C-BCBD91B4E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861B46B-535D-45E4-B9E1-8C0343F7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80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4C651F-0806-44BC-B26E-9C9C464F8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7BEC17-FADB-4EDE-AB19-AD537B72D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2DB00B-1D3E-428D-8885-A5DD2628F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E54D811-C14D-4C3D-8FBF-02B28B936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24D492A-4CBB-4FA9-B5E3-DD4709782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111CC6A-31C9-4E11-BF04-8B0B194B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659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2CEAB4-CC3D-4532-BBBF-8F2849654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0E30249-F583-4DEF-9EAE-58471BD453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C94F5DD-0C62-43AC-9CA6-7DCC7837C1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DB70D93-3749-4E38-BF9C-884CD2013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C5CCFCB-824F-4593-B7F2-D419E7C7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9570390-60D9-4F99-B36E-ACA879BC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7310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C39D182-EDDD-48BA-AF29-9AA240DA9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A96E49-FE16-4775-9EC7-305B2A6ED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D1197B-9C69-44F8-8552-A4EBCB3B4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EE8A8A-F90B-4EEB-BB1E-BD130BFABD6E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E124E4-B9D1-41EC-B9F0-98D44602F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2D50193-88B1-406C-A099-46E0A84C9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FF440-9885-42DB-95DF-92C7225FC20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45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4977C14-1923-4F98-9B9B-9D63D3A038EA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F9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E901DFB-B63B-495B-99D6-1C6187B51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4400"/>
            <a:ext cx="9144000" cy="594000"/>
          </a:xfrm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スポンサー紹介</a:t>
            </a: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35E4DDA5-BC45-40A2-94E3-96629B422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35600"/>
            <a:ext cx="1728000" cy="172800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1792059D-23B9-4899-B91A-2F9FBCB67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00" y="3135600"/>
            <a:ext cx="1728000" cy="172800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05582335-3B50-4836-AECB-758DB9B91D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600" y="3135600"/>
            <a:ext cx="1728000" cy="1728000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AB382C5A-48A5-4A62-B24A-5E3918A08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00" y="3135600"/>
            <a:ext cx="1728000" cy="172800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98E2A3DE-DED7-4596-88B6-15ACB9259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00" y="3135600"/>
            <a:ext cx="172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30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067188-028A-428F-ABD8-BC5F33B93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BE76F1-9B0A-4D2C-A748-8785EBB95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21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6C42A67-5531-4060-9503-619109DBA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0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3491FB-4790-4EB8-AA37-DA3901035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06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D3F7FCB-D7F4-4809-B998-F96B7A0BD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2B7824-4202-4EE4-B635-ECA6B1F5F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28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294C67-3061-4A58-96EA-CEDA7B1F5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68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4977C14-1923-4F98-9B9B-9D63D3A038EA}"/>
              </a:ext>
            </a:extLst>
          </p:cNvPr>
          <p:cNvSpPr/>
          <p:nvPr/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rgbClr val="F9C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E901DFB-B63B-495B-99D6-1C6187B518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4400"/>
            <a:ext cx="9144000" cy="594000"/>
          </a:xfrm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ja-JP" altLang="en-US" sz="4800" b="1" dirty="0">
                <a:solidFill>
                  <a:srgbClr val="C00000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コミュニティ紹介</a:t>
            </a: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C719BE7-9D32-4481-BB27-875375D6E130}"/>
              </a:ext>
            </a:extLst>
          </p:cNvPr>
          <p:cNvGrpSpPr/>
          <p:nvPr/>
        </p:nvGrpSpPr>
        <p:grpSpPr>
          <a:xfrm>
            <a:off x="914400" y="2055600"/>
            <a:ext cx="10368000" cy="3888000"/>
            <a:chOff x="914400" y="914400"/>
            <a:chExt cx="10368000" cy="3888000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40C04B17-59EC-4063-857D-5E3F7DA2C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4400" y="914400"/>
              <a:ext cx="1728000" cy="1728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97E7606D-0293-4659-A640-2A0BF7582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4400" y="3074400"/>
              <a:ext cx="1728000" cy="17280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C8C37057-C77B-465D-8BDB-2A89EB39B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400" y="914400"/>
              <a:ext cx="1728000" cy="1728000"/>
            </a:xfrm>
            <a:prstGeom prst="rect">
              <a:avLst/>
            </a:prstGeom>
          </p:spPr>
        </p:pic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9A2C3DEA-4654-47FD-B447-68562BDC0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3074400"/>
              <a:ext cx="1728000" cy="172800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193015F3-749D-4D2C-A056-F7E4CEE01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600" y="914400"/>
              <a:ext cx="1728000" cy="1728000"/>
            </a:xfrm>
            <a:prstGeom prst="rect">
              <a:avLst/>
            </a:prstGeom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91F248FD-D7F0-4F64-A4CB-5134751D1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914400"/>
              <a:ext cx="1728000" cy="1728000"/>
            </a:xfrm>
            <a:prstGeom prst="rect">
              <a:avLst/>
            </a:prstGeom>
          </p:spPr>
        </p:pic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B590D63C-C70E-4EB2-8497-07A2261E5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00" y="914400"/>
              <a:ext cx="1728000" cy="1728000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49CB9FE1-197F-43F9-A5AE-5542AB0D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4400" y="3074400"/>
              <a:ext cx="1728000" cy="1728000"/>
            </a:xfrm>
            <a:prstGeom prst="rect">
              <a:avLst/>
            </a:prstGeom>
          </p:spPr>
        </p:pic>
        <p:pic>
          <p:nvPicPr>
            <p:cNvPr id="27" name="図 26">
              <a:extLst>
                <a:ext uri="{FF2B5EF4-FFF2-40B4-BE49-F238E27FC236}">
                  <a16:creationId xmlns:a16="http://schemas.microsoft.com/office/drawing/2014/main" id="{CDA9BAD9-A0A1-423C-ADB6-ABFB630DA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4400" y="3074400"/>
              <a:ext cx="1728000" cy="1728000"/>
            </a:xfrm>
            <a:prstGeom prst="rect">
              <a:avLst/>
            </a:prstGeom>
          </p:spPr>
        </p:pic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6DA5FA18-C0C6-4704-8C0E-6589F30AE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4400" y="3074400"/>
              <a:ext cx="1728000" cy="1728000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626203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4CF5B3-A382-4BDC-A37B-B4862AEEE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94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49F7B7-DDCC-4CC0-8374-88AFCA00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3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EFC984-6D9B-4794-8724-8D310112F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527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C84B28-F5CC-462E-A663-B158157A2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62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FF1C19-A2AC-4565-A8F7-055984D9D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40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FD1764-75D3-4F34-B972-DC00721A0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90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C83F0E5-78C4-439E-9D6F-8797660174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79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69E768-569B-4AA0-890A-D3D423AC2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54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C9FFADA-240A-486A-8899-3AF7CAA64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69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148E264-DBD5-4701-8D95-9E931F477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3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CEE574-61B2-42E6-86E0-A863A540D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9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FA3F094-A423-4E23-9FD7-CFCC1F197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39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2BD811-5BEA-4B02-A1B1-E45606E54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5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33A3776-6C71-4F46-979C-30D8E2E4D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24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BACFE1F-0F68-48FE-AAEF-E5E1A71AB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40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8FB0FE-7CF7-4688-A1FA-92606343B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46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</Words>
  <Application>Microsoft Office PowerPoint</Application>
  <PresentationFormat>ワイド画面</PresentationFormat>
  <Paragraphs>2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游ゴシック</vt:lpstr>
      <vt:lpstr>游ゴシック Light</vt:lpstr>
      <vt:lpstr>Arial</vt:lpstr>
      <vt:lpstr>Segoe UI</vt:lpstr>
      <vt:lpstr>Office テーマ</vt:lpstr>
      <vt:lpstr>スポンサー紹介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コミュニティ紹介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スポンサー紹介</dc:title>
  <dc:creator>Yamaguchi Youhei</dc:creator>
  <cp:lastModifiedBy>Yamaguchi Youhei</cp:lastModifiedBy>
  <cp:revision>5</cp:revision>
  <dcterms:created xsi:type="dcterms:W3CDTF">2022-01-19T07:05:47Z</dcterms:created>
  <dcterms:modified xsi:type="dcterms:W3CDTF">2022-01-19T09:50:06Z</dcterms:modified>
</cp:coreProperties>
</file>